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37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40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1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5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83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0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3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0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58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1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ABE9-4DBD-4807-89A0-0C388BD03796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4724-4AF5-464B-8A2A-C62B66040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35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C:\Users\nadine.kopty\Desktop\Template Backgroun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roup 11"/>
          <p:cNvGrpSpPr/>
          <p:nvPr/>
        </p:nvGrpSpPr>
        <p:grpSpPr>
          <a:xfrm>
            <a:off x="1003617" y="809943"/>
            <a:ext cx="2941955" cy="624840"/>
            <a:chOff x="4661217" y="3117215"/>
            <a:chExt cx="2941955" cy="624840"/>
          </a:xfrm>
        </p:grpSpPr>
        <p:cxnSp>
          <p:nvCxnSpPr>
            <p:cNvPr id="6" name="Line 11"/>
            <p:cNvCxnSpPr>
              <a:cxnSpLocks noChangeShapeType="1"/>
            </p:cNvCxnSpPr>
            <p:nvPr/>
          </p:nvCxnSpPr>
          <p:spPr bwMode="auto">
            <a:xfrm>
              <a:off x="4661217" y="3742055"/>
              <a:ext cx="2941955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13"/>
            <p:cNvCxnSpPr>
              <a:cxnSpLocks noChangeShapeType="1"/>
            </p:cNvCxnSpPr>
            <p:nvPr/>
          </p:nvCxnSpPr>
          <p:spPr bwMode="auto">
            <a:xfrm>
              <a:off x="4661217" y="3117215"/>
              <a:ext cx="2941955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14"/>
            <p:cNvCxnSpPr>
              <a:cxnSpLocks noChangeShapeType="1"/>
            </p:cNvCxnSpPr>
            <p:nvPr/>
          </p:nvCxnSpPr>
          <p:spPr bwMode="auto">
            <a:xfrm>
              <a:off x="7590472" y="3129280"/>
              <a:ext cx="0" cy="599440"/>
            </a:xfrm>
            <a:prstGeom prst="line">
              <a:avLst/>
            </a:prstGeom>
            <a:noFill/>
            <a:ln w="25514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AutoShape 15"/>
            <p:cNvSpPr>
              <a:spLocks/>
            </p:cNvSpPr>
            <p:nvPr/>
          </p:nvSpPr>
          <p:spPr bwMode="auto">
            <a:xfrm>
              <a:off x="4743132" y="3201670"/>
              <a:ext cx="775970" cy="454660"/>
            </a:xfrm>
            <a:custGeom>
              <a:avLst/>
              <a:gdLst>
                <a:gd name="T0" fmla="+- 0 1714 1264"/>
                <a:gd name="T1" fmla="*/ T0 w 1222"/>
                <a:gd name="T2" fmla="+- 0 1587 1572"/>
                <a:gd name="T3" fmla="*/ 1587 h 716"/>
                <a:gd name="T4" fmla="+- 0 1656 1264"/>
                <a:gd name="T5" fmla="*/ T4 w 1222"/>
                <a:gd name="T6" fmla="+- 0 1576 1572"/>
                <a:gd name="T7" fmla="*/ 1576 h 716"/>
                <a:gd name="T8" fmla="+- 0 1623 1264"/>
                <a:gd name="T9" fmla="*/ T8 w 1222"/>
                <a:gd name="T10" fmla="+- 0 1625 1572"/>
                <a:gd name="T11" fmla="*/ 1625 h 716"/>
                <a:gd name="T12" fmla="+- 0 1591 1264"/>
                <a:gd name="T13" fmla="*/ T12 w 1222"/>
                <a:gd name="T14" fmla="+- 0 2157 1572"/>
                <a:gd name="T15" fmla="*/ 2157 h 716"/>
                <a:gd name="T16" fmla="+- 0 1450 1264"/>
                <a:gd name="T17" fmla="*/ T16 w 1222"/>
                <a:gd name="T18" fmla="+- 0 2181 1572"/>
                <a:gd name="T19" fmla="*/ 2181 h 716"/>
                <a:gd name="T20" fmla="+- 0 1372 1264"/>
                <a:gd name="T21" fmla="*/ T20 w 1222"/>
                <a:gd name="T22" fmla="+- 0 2037 1572"/>
                <a:gd name="T23" fmla="*/ 2037 h 716"/>
                <a:gd name="T24" fmla="+- 0 1470 1264"/>
                <a:gd name="T25" fmla="*/ T24 w 1222"/>
                <a:gd name="T26" fmla="+- 0 1865 1572"/>
                <a:gd name="T27" fmla="*/ 1865 h 716"/>
                <a:gd name="T28" fmla="+- 0 1553 1264"/>
                <a:gd name="T29" fmla="*/ T28 w 1222"/>
                <a:gd name="T30" fmla="+- 0 1856 1572"/>
                <a:gd name="T31" fmla="*/ 1856 h 716"/>
                <a:gd name="T32" fmla="+- 0 1570 1264"/>
                <a:gd name="T33" fmla="*/ T32 w 1222"/>
                <a:gd name="T34" fmla="+- 0 1839 1572"/>
                <a:gd name="T35" fmla="*/ 1839 h 716"/>
                <a:gd name="T36" fmla="+- 0 1550 1264"/>
                <a:gd name="T37" fmla="*/ T36 w 1222"/>
                <a:gd name="T38" fmla="+- 0 1762 1572"/>
                <a:gd name="T39" fmla="*/ 1762 h 716"/>
                <a:gd name="T40" fmla="+- 0 1333 1264"/>
                <a:gd name="T41" fmla="*/ T40 w 1222"/>
                <a:gd name="T42" fmla="+- 0 1833 1572"/>
                <a:gd name="T43" fmla="*/ 1833 h 716"/>
                <a:gd name="T44" fmla="+- 0 1264 1264"/>
                <a:gd name="T45" fmla="*/ T44 w 1222"/>
                <a:gd name="T46" fmla="+- 0 2026 1572"/>
                <a:gd name="T47" fmla="*/ 2026 h 716"/>
                <a:gd name="T48" fmla="+- 0 1346 1264"/>
                <a:gd name="T49" fmla="*/ T48 w 1222"/>
                <a:gd name="T50" fmla="+- 0 2233 1572"/>
                <a:gd name="T51" fmla="*/ 2233 h 716"/>
                <a:gd name="T52" fmla="+- 0 1512 1264"/>
                <a:gd name="T53" fmla="*/ T52 w 1222"/>
                <a:gd name="T54" fmla="+- 0 2286 1572"/>
                <a:gd name="T55" fmla="*/ 2286 h 716"/>
                <a:gd name="T56" fmla="+- 0 1583 1264"/>
                <a:gd name="T57" fmla="*/ T56 w 1222"/>
                <a:gd name="T58" fmla="+- 0 2269 1572"/>
                <a:gd name="T59" fmla="*/ 2269 h 716"/>
                <a:gd name="T60" fmla="+- 0 1614 1264"/>
                <a:gd name="T61" fmla="*/ T60 w 1222"/>
                <a:gd name="T62" fmla="+- 0 2261 1572"/>
                <a:gd name="T63" fmla="*/ 2261 h 716"/>
                <a:gd name="T64" fmla="+- 0 1655 1264"/>
                <a:gd name="T65" fmla="*/ T64 w 1222"/>
                <a:gd name="T66" fmla="+- 0 2283 1572"/>
                <a:gd name="T67" fmla="*/ 2283 h 716"/>
                <a:gd name="T68" fmla="+- 0 1695 1264"/>
                <a:gd name="T69" fmla="*/ T68 w 1222"/>
                <a:gd name="T70" fmla="+- 0 2284 1572"/>
                <a:gd name="T71" fmla="*/ 2284 h 716"/>
                <a:gd name="T72" fmla="+- 0 1725 1264"/>
                <a:gd name="T73" fmla="*/ T72 w 1222"/>
                <a:gd name="T74" fmla="+- 0 2253 1572"/>
                <a:gd name="T75" fmla="*/ 2253 h 716"/>
                <a:gd name="T76" fmla="+- 0 1729 1264"/>
                <a:gd name="T77" fmla="*/ T76 w 1222"/>
                <a:gd name="T78" fmla="+- 0 1625 1572"/>
                <a:gd name="T79" fmla="*/ 1625 h 716"/>
                <a:gd name="T80" fmla="+- 0 2190 1264"/>
                <a:gd name="T81" fmla="*/ T80 w 1222"/>
                <a:gd name="T82" fmla="+- 0 2150 1572"/>
                <a:gd name="T83" fmla="*/ 2150 h 716"/>
                <a:gd name="T84" fmla="+- 0 2165 1264"/>
                <a:gd name="T85" fmla="*/ T84 w 1222"/>
                <a:gd name="T86" fmla="+- 0 2144 1572"/>
                <a:gd name="T87" fmla="*/ 2144 h 716"/>
                <a:gd name="T88" fmla="+- 0 2097 1264"/>
                <a:gd name="T89" fmla="*/ T88 w 1222"/>
                <a:gd name="T90" fmla="+- 0 2182 1572"/>
                <a:gd name="T91" fmla="*/ 2182 h 716"/>
                <a:gd name="T92" fmla="+- 0 1975 1264"/>
                <a:gd name="T93" fmla="*/ T92 w 1222"/>
                <a:gd name="T94" fmla="+- 0 2182 1572"/>
                <a:gd name="T95" fmla="*/ 2182 h 716"/>
                <a:gd name="T96" fmla="+- 0 1883 1264"/>
                <a:gd name="T97" fmla="*/ T96 w 1222"/>
                <a:gd name="T98" fmla="+- 0 2052 1572"/>
                <a:gd name="T99" fmla="*/ 2052 h 716"/>
                <a:gd name="T100" fmla="+- 0 1929 1264"/>
                <a:gd name="T101" fmla="*/ T100 w 1222"/>
                <a:gd name="T102" fmla="+- 0 1898 1572"/>
                <a:gd name="T103" fmla="*/ 1898 h 716"/>
                <a:gd name="T104" fmla="+- 0 2067 1264"/>
                <a:gd name="T105" fmla="*/ T104 w 1222"/>
                <a:gd name="T106" fmla="+- 0 1857 1572"/>
                <a:gd name="T107" fmla="*/ 1857 h 716"/>
                <a:gd name="T108" fmla="+- 0 2151 1264"/>
                <a:gd name="T109" fmla="*/ T108 w 1222"/>
                <a:gd name="T110" fmla="+- 0 1894 1572"/>
                <a:gd name="T111" fmla="*/ 1894 h 716"/>
                <a:gd name="T112" fmla="+- 0 2176 1264"/>
                <a:gd name="T113" fmla="*/ T112 w 1222"/>
                <a:gd name="T114" fmla="+- 0 1887 1572"/>
                <a:gd name="T115" fmla="*/ 1887 h 716"/>
                <a:gd name="T116" fmla="+- 0 2190 1264"/>
                <a:gd name="T117" fmla="*/ T116 w 1222"/>
                <a:gd name="T118" fmla="+- 0 1855 1572"/>
                <a:gd name="T119" fmla="*/ 1855 h 716"/>
                <a:gd name="T120" fmla="+- 0 2210 1264"/>
                <a:gd name="T121" fmla="*/ T120 w 1222"/>
                <a:gd name="T122" fmla="+- 0 1826 1572"/>
                <a:gd name="T123" fmla="*/ 1826 h 716"/>
                <a:gd name="T124" fmla="+- 0 2156 1264"/>
                <a:gd name="T125" fmla="*/ T124 w 1222"/>
                <a:gd name="T126" fmla="+- 0 1790 1572"/>
                <a:gd name="T127" fmla="*/ 1790 h 716"/>
                <a:gd name="T128" fmla="+- 0 2026 1264"/>
                <a:gd name="T129" fmla="*/ T128 w 1222"/>
                <a:gd name="T130" fmla="+- 0 1760 1572"/>
                <a:gd name="T131" fmla="*/ 1760 h 716"/>
                <a:gd name="T132" fmla="+- 0 1864 1264"/>
                <a:gd name="T133" fmla="*/ T132 w 1222"/>
                <a:gd name="T134" fmla="+- 0 1815 1572"/>
                <a:gd name="T135" fmla="*/ 1815 h 716"/>
                <a:gd name="T136" fmla="+- 0 1782 1264"/>
                <a:gd name="T137" fmla="*/ T136 w 1222"/>
                <a:gd name="T138" fmla="+- 0 1946 1572"/>
                <a:gd name="T139" fmla="*/ 1946 h 716"/>
                <a:gd name="T140" fmla="+- 0 1782 1264"/>
                <a:gd name="T141" fmla="*/ T140 w 1222"/>
                <a:gd name="T142" fmla="+- 0 2102 1572"/>
                <a:gd name="T143" fmla="*/ 2102 h 716"/>
                <a:gd name="T144" fmla="+- 0 1863 1264"/>
                <a:gd name="T145" fmla="*/ T144 w 1222"/>
                <a:gd name="T146" fmla="+- 0 2232 1572"/>
                <a:gd name="T147" fmla="*/ 2232 h 716"/>
                <a:gd name="T148" fmla="+- 0 2026 1264"/>
                <a:gd name="T149" fmla="*/ T148 w 1222"/>
                <a:gd name="T150" fmla="+- 0 2287 1572"/>
                <a:gd name="T151" fmla="*/ 2287 h 716"/>
                <a:gd name="T152" fmla="+- 0 2164 1264"/>
                <a:gd name="T153" fmla="*/ T152 w 1222"/>
                <a:gd name="T154" fmla="+- 0 2253 1572"/>
                <a:gd name="T155" fmla="*/ 2253 h 716"/>
                <a:gd name="T156" fmla="+- 0 2221 1264"/>
                <a:gd name="T157" fmla="*/ T156 w 1222"/>
                <a:gd name="T158" fmla="+- 0 2208 1572"/>
                <a:gd name="T159" fmla="*/ 2208 h 716"/>
                <a:gd name="T160" fmla="+- 0 2464 1264"/>
                <a:gd name="T161" fmla="*/ T160 w 1222"/>
                <a:gd name="T162" fmla="+- 0 2193 1572"/>
                <a:gd name="T163" fmla="*/ 2193 h 716"/>
                <a:gd name="T164" fmla="+- 0 2333 1264"/>
                <a:gd name="T165" fmla="*/ T164 w 1222"/>
                <a:gd name="T166" fmla="+- 0 2090 1572"/>
                <a:gd name="T167" fmla="*/ 2090 h 716"/>
                <a:gd name="T168" fmla="+- 0 2334 1264"/>
                <a:gd name="T169" fmla="*/ T168 w 1222"/>
                <a:gd name="T170" fmla="+- 0 1879 1572"/>
                <a:gd name="T171" fmla="*/ 1879 h 716"/>
                <a:gd name="T172" fmla="+- 0 2446 1264"/>
                <a:gd name="T173" fmla="*/ T172 w 1222"/>
                <a:gd name="T174" fmla="+- 0 1861 1572"/>
                <a:gd name="T175" fmla="*/ 1861 h 716"/>
                <a:gd name="T176" fmla="+- 0 2459 1264"/>
                <a:gd name="T177" fmla="*/ T176 w 1222"/>
                <a:gd name="T178" fmla="+- 0 1795 1572"/>
                <a:gd name="T179" fmla="*/ 1795 h 716"/>
                <a:gd name="T180" fmla="+- 0 2403 1264"/>
                <a:gd name="T181" fmla="*/ T180 w 1222"/>
                <a:gd name="T182" fmla="+- 0 1758 1572"/>
                <a:gd name="T183" fmla="*/ 1758 h 716"/>
                <a:gd name="T184" fmla="+- 0 2322 1264"/>
                <a:gd name="T185" fmla="*/ T184 w 1222"/>
                <a:gd name="T186" fmla="+- 0 1625 1572"/>
                <a:gd name="T187" fmla="*/ 1625 h 716"/>
                <a:gd name="T188" fmla="+- 0 2290 1264"/>
                <a:gd name="T189" fmla="*/ T188 w 1222"/>
                <a:gd name="T190" fmla="+- 0 1576 1572"/>
                <a:gd name="T191" fmla="*/ 1576 h 716"/>
                <a:gd name="T192" fmla="+- 0 2231 1264"/>
                <a:gd name="T193" fmla="*/ T192 w 1222"/>
                <a:gd name="T194" fmla="+- 0 1587 1572"/>
                <a:gd name="T195" fmla="*/ 1587 h 716"/>
                <a:gd name="T196" fmla="+- 0 2216 1264"/>
                <a:gd name="T197" fmla="*/ T196 w 1222"/>
                <a:gd name="T198" fmla="+- 0 1721 1572"/>
                <a:gd name="T199" fmla="*/ 1721 h 716"/>
                <a:gd name="T200" fmla="+- 0 2265 1264"/>
                <a:gd name="T201" fmla="*/ T200 w 1222"/>
                <a:gd name="T202" fmla="+- 0 1795 1572"/>
                <a:gd name="T203" fmla="*/ 1795 h 716"/>
                <a:gd name="T204" fmla="+- 0 2322 1264"/>
                <a:gd name="T205" fmla="*/ T204 w 1222"/>
                <a:gd name="T206" fmla="+- 0 1809 1572"/>
                <a:gd name="T207" fmla="*/ 1809 h 716"/>
                <a:gd name="T208" fmla="+- 0 2296 1264"/>
                <a:gd name="T209" fmla="*/ T208 w 1222"/>
                <a:gd name="T210" fmla="+- 0 1836 1572"/>
                <a:gd name="T211" fmla="*/ 1836 h 716"/>
                <a:gd name="T212" fmla="+- 0 2222 1264"/>
                <a:gd name="T213" fmla="*/ T212 w 1222"/>
                <a:gd name="T214" fmla="+- 0 1885 1572"/>
                <a:gd name="T215" fmla="*/ 1885 h 716"/>
                <a:gd name="T216" fmla="+- 0 2230 1264"/>
                <a:gd name="T217" fmla="*/ T216 w 1222"/>
                <a:gd name="T218" fmla="+- 0 2118 1572"/>
                <a:gd name="T219" fmla="*/ 2118 h 716"/>
                <a:gd name="T220" fmla="+- 0 2407 1264"/>
                <a:gd name="T221" fmla="*/ T220 w 1222"/>
                <a:gd name="T222" fmla="+- 0 2279 1572"/>
                <a:gd name="T223" fmla="*/ 2279 h 716"/>
                <a:gd name="T224" fmla="+- 0 2449 1264"/>
                <a:gd name="T225" fmla="*/ T224 w 1222"/>
                <a:gd name="T226" fmla="+- 0 2286 1572"/>
                <a:gd name="T227" fmla="*/ 2286 h 716"/>
                <a:gd name="T228" fmla="+- 0 2473 1264"/>
                <a:gd name="T229" fmla="*/ T228 w 1222"/>
                <a:gd name="T230" fmla="+- 0 2285 1572"/>
                <a:gd name="T231" fmla="*/ 2285 h 716"/>
                <a:gd name="T232" fmla="+- 0 2485 1264"/>
                <a:gd name="T233" fmla="*/ T232 w 1222"/>
                <a:gd name="T234" fmla="+- 0 2204 1572"/>
                <a:gd name="T235" fmla="*/ 2204 h 7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</a:cxnLst>
              <a:rect l="0" t="0" r="r" b="b"/>
              <a:pathLst>
                <a:path w="1222" h="716">
                  <a:moveTo>
                    <a:pt x="465" y="53"/>
                  </a:moveTo>
                  <a:lnTo>
                    <a:pt x="461" y="32"/>
                  </a:lnTo>
                  <a:lnTo>
                    <a:pt x="450" y="15"/>
                  </a:lnTo>
                  <a:lnTo>
                    <a:pt x="433" y="4"/>
                  </a:lnTo>
                  <a:lnTo>
                    <a:pt x="412" y="0"/>
                  </a:lnTo>
                  <a:lnTo>
                    <a:pt x="392" y="4"/>
                  </a:lnTo>
                  <a:lnTo>
                    <a:pt x="375" y="15"/>
                  </a:lnTo>
                  <a:lnTo>
                    <a:pt x="363" y="32"/>
                  </a:lnTo>
                  <a:lnTo>
                    <a:pt x="359" y="53"/>
                  </a:lnTo>
                  <a:lnTo>
                    <a:pt x="359" y="490"/>
                  </a:lnTo>
                  <a:lnTo>
                    <a:pt x="351" y="543"/>
                  </a:lnTo>
                  <a:lnTo>
                    <a:pt x="327" y="585"/>
                  </a:lnTo>
                  <a:lnTo>
                    <a:pt x="289" y="612"/>
                  </a:lnTo>
                  <a:lnTo>
                    <a:pt x="241" y="622"/>
                  </a:lnTo>
                  <a:lnTo>
                    <a:pt x="186" y="609"/>
                  </a:lnTo>
                  <a:lnTo>
                    <a:pt x="145" y="575"/>
                  </a:lnTo>
                  <a:lnTo>
                    <a:pt x="119" y="525"/>
                  </a:lnTo>
                  <a:lnTo>
                    <a:pt x="108" y="465"/>
                  </a:lnTo>
                  <a:lnTo>
                    <a:pt x="117" y="391"/>
                  </a:lnTo>
                  <a:lnTo>
                    <a:pt x="151" y="331"/>
                  </a:lnTo>
                  <a:lnTo>
                    <a:pt x="206" y="293"/>
                  </a:lnTo>
                  <a:lnTo>
                    <a:pt x="281" y="284"/>
                  </a:lnTo>
                  <a:lnTo>
                    <a:pt x="287" y="285"/>
                  </a:lnTo>
                  <a:lnTo>
                    <a:pt x="289" y="284"/>
                  </a:lnTo>
                  <a:lnTo>
                    <a:pt x="294" y="282"/>
                  </a:lnTo>
                  <a:lnTo>
                    <a:pt x="304" y="274"/>
                  </a:lnTo>
                  <a:lnTo>
                    <a:pt x="306" y="267"/>
                  </a:lnTo>
                  <a:lnTo>
                    <a:pt x="306" y="202"/>
                  </a:lnTo>
                  <a:lnTo>
                    <a:pt x="297" y="192"/>
                  </a:lnTo>
                  <a:lnTo>
                    <a:pt x="286" y="190"/>
                  </a:lnTo>
                  <a:lnTo>
                    <a:pt x="197" y="193"/>
                  </a:lnTo>
                  <a:lnTo>
                    <a:pt x="125" y="218"/>
                  </a:lnTo>
                  <a:lnTo>
                    <a:pt x="69" y="261"/>
                  </a:lnTo>
                  <a:lnTo>
                    <a:pt x="30" y="318"/>
                  </a:lnTo>
                  <a:lnTo>
                    <a:pt x="7" y="384"/>
                  </a:lnTo>
                  <a:lnTo>
                    <a:pt x="0" y="454"/>
                  </a:lnTo>
                  <a:lnTo>
                    <a:pt x="9" y="532"/>
                  </a:lnTo>
                  <a:lnTo>
                    <a:pt x="37" y="603"/>
                  </a:lnTo>
                  <a:lnTo>
                    <a:pt x="82" y="661"/>
                  </a:lnTo>
                  <a:lnTo>
                    <a:pt x="144" y="701"/>
                  </a:lnTo>
                  <a:lnTo>
                    <a:pt x="223" y="715"/>
                  </a:lnTo>
                  <a:lnTo>
                    <a:pt x="248" y="714"/>
                  </a:lnTo>
                  <a:lnTo>
                    <a:pt x="273" y="710"/>
                  </a:lnTo>
                  <a:lnTo>
                    <a:pt x="298" y="704"/>
                  </a:lnTo>
                  <a:lnTo>
                    <a:pt x="319" y="697"/>
                  </a:lnTo>
                  <a:lnTo>
                    <a:pt x="330" y="691"/>
                  </a:lnTo>
                  <a:lnTo>
                    <a:pt x="339" y="688"/>
                  </a:lnTo>
                  <a:lnTo>
                    <a:pt x="350" y="689"/>
                  </a:lnTo>
                  <a:lnTo>
                    <a:pt x="365" y="696"/>
                  </a:lnTo>
                  <a:lnTo>
                    <a:pt x="379" y="705"/>
                  </a:lnTo>
                  <a:lnTo>
                    <a:pt x="391" y="711"/>
                  </a:lnTo>
                  <a:lnTo>
                    <a:pt x="401" y="714"/>
                  </a:lnTo>
                  <a:lnTo>
                    <a:pt x="412" y="715"/>
                  </a:lnTo>
                  <a:lnTo>
                    <a:pt x="431" y="712"/>
                  </a:lnTo>
                  <a:lnTo>
                    <a:pt x="448" y="700"/>
                  </a:lnTo>
                  <a:lnTo>
                    <a:pt x="456" y="688"/>
                  </a:lnTo>
                  <a:lnTo>
                    <a:pt x="461" y="681"/>
                  </a:lnTo>
                  <a:lnTo>
                    <a:pt x="465" y="654"/>
                  </a:lnTo>
                  <a:lnTo>
                    <a:pt x="465" y="622"/>
                  </a:lnTo>
                  <a:lnTo>
                    <a:pt x="465" y="53"/>
                  </a:lnTo>
                  <a:moveTo>
                    <a:pt x="957" y="636"/>
                  </a:moveTo>
                  <a:lnTo>
                    <a:pt x="949" y="622"/>
                  </a:lnTo>
                  <a:lnTo>
                    <a:pt x="926" y="578"/>
                  </a:lnTo>
                  <a:lnTo>
                    <a:pt x="921" y="574"/>
                  </a:lnTo>
                  <a:lnTo>
                    <a:pt x="908" y="571"/>
                  </a:lnTo>
                  <a:lnTo>
                    <a:pt x="901" y="572"/>
                  </a:lnTo>
                  <a:lnTo>
                    <a:pt x="895" y="576"/>
                  </a:lnTo>
                  <a:lnTo>
                    <a:pt x="864" y="596"/>
                  </a:lnTo>
                  <a:lnTo>
                    <a:pt x="833" y="610"/>
                  </a:lnTo>
                  <a:lnTo>
                    <a:pt x="802" y="619"/>
                  </a:lnTo>
                  <a:lnTo>
                    <a:pt x="772" y="622"/>
                  </a:lnTo>
                  <a:lnTo>
                    <a:pt x="711" y="610"/>
                  </a:lnTo>
                  <a:lnTo>
                    <a:pt x="665" y="579"/>
                  </a:lnTo>
                  <a:lnTo>
                    <a:pt x="635" y="534"/>
                  </a:lnTo>
                  <a:lnTo>
                    <a:pt x="619" y="480"/>
                  </a:lnTo>
                  <a:lnTo>
                    <a:pt x="619" y="424"/>
                  </a:lnTo>
                  <a:lnTo>
                    <a:pt x="635" y="371"/>
                  </a:lnTo>
                  <a:lnTo>
                    <a:pt x="665" y="326"/>
                  </a:lnTo>
                  <a:lnTo>
                    <a:pt x="711" y="294"/>
                  </a:lnTo>
                  <a:lnTo>
                    <a:pt x="772" y="283"/>
                  </a:lnTo>
                  <a:lnTo>
                    <a:pt x="803" y="285"/>
                  </a:lnTo>
                  <a:lnTo>
                    <a:pt x="831" y="293"/>
                  </a:lnTo>
                  <a:lnTo>
                    <a:pt x="859" y="305"/>
                  </a:lnTo>
                  <a:lnTo>
                    <a:pt x="887" y="322"/>
                  </a:lnTo>
                  <a:lnTo>
                    <a:pt x="897" y="328"/>
                  </a:lnTo>
                  <a:lnTo>
                    <a:pt x="910" y="325"/>
                  </a:lnTo>
                  <a:lnTo>
                    <a:pt x="912" y="315"/>
                  </a:lnTo>
                  <a:lnTo>
                    <a:pt x="917" y="301"/>
                  </a:lnTo>
                  <a:lnTo>
                    <a:pt x="923" y="288"/>
                  </a:lnTo>
                  <a:lnTo>
                    <a:pt x="926" y="283"/>
                  </a:lnTo>
                  <a:lnTo>
                    <a:pt x="930" y="275"/>
                  </a:lnTo>
                  <a:lnTo>
                    <a:pt x="939" y="263"/>
                  </a:lnTo>
                  <a:lnTo>
                    <a:pt x="946" y="254"/>
                  </a:lnTo>
                  <a:lnTo>
                    <a:pt x="940" y="246"/>
                  </a:lnTo>
                  <a:lnTo>
                    <a:pt x="932" y="241"/>
                  </a:lnTo>
                  <a:lnTo>
                    <a:pt x="892" y="218"/>
                  </a:lnTo>
                  <a:lnTo>
                    <a:pt x="851" y="202"/>
                  </a:lnTo>
                  <a:lnTo>
                    <a:pt x="808" y="192"/>
                  </a:lnTo>
                  <a:lnTo>
                    <a:pt x="762" y="188"/>
                  </a:lnTo>
                  <a:lnTo>
                    <a:pt x="699" y="195"/>
                  </a:lnTo>
                  <a:lnTo>
                    <a:pt x="645" y="214"/>
                  </a:lnTo>
                  <a:lnTo>
                    <a:pt x="600" y="243"/>
                  </a:lnTo>
                  <a:lnTo>
                    <a:pt x="564" y="281"/>
                  </a:lnTo>
                  <a:lnTo>
                    <a:pt x="536" y="325"/>
                  </a:lnTo>
                  <a:lnTo>
                    <a:pt x="518" y="374"/>
                  </a:lnTo>
                  <a:lnTo>
                    <a:pt x="509" y="426"/>
                  </a:lnTo>
                  <a:lnTo>
                    <a:pt x="509" y="478"/>
                  </a:lnTo>
                  <a:lnTo>
                    <a:pt x="518" y="530"/>
                  </a:lnTo>
                  <a:lnTo>
                    <a:pt x="536" y="579"/>
                  </a:lnTo>
                  <a:lnTo>
                    <a:pt x="563" y="623"/>
                  </a:lnTo>
                  <a:lnTo>
                    <a:pt x="599" y="660"/>
                  </a:lnTo>
                  <a:lnTo>
                    <a:pt x="645" y="690"/>
                  </a:lnTo>
                  <a:lnTo>
                    <a:pt x="699" y="708"/>
                  </a:lnTo>
                  <a:lnTo>
                    <a:pt x="762" y="715"/>
                  </a:lnTo>
                  <a:lnTo>
                    <a:pt x="809" y="711"/>
                  </a:lnTo>
                  <a:lnTo>
                    <a:pt x="855" y="700"/>
                  </a:lnTo>
                  <a:lnTo>
                    <a:pt x="900" y="681"/>
                  </a:lnTo>
                  <a:lnTo>
                    <a:pt x="944" y="655"/>
                  </a:lnTo>
                  <a:lnTo>
                    <a:pt x="953" y="648"/>
                  </a:lnTo>
                  <a:lnTo>
                    <a:pt x="957" y="636"/>
                  </a:lnTo>
                  <a:moveTo>
                    <a:pt x="1221" y="632"/>
                  </a:moveTo>
                  <a:lnTo>
                    <a:pt x="1212" y="622"/>
                  </a:lnTo>
                  <a:lnTo>
                    <a:pt x="1200" y="621"/>
                  </a:lnTo>
                  <a:lnTo>
                    <a:pt x="1144" y="603"/>
                  </a:lnTo>
                  <a:lnTo>
                    <a:pt x="1099" y="568"/>
                  </a:lnTo>
                  <a:lnTo>
                    <a:pt x="1069" y="518"/>
                  </a:lnTo>
                  <a:lnTo>
                    <a:pt x="1058" y="460"/>
                  </a:lnTo>
                  <a:lnTo>
                    <a:pt x="1058" y="318"/>
                  </a:lnTo>
                  <a:lnTo>
                    <a:pt x="1070" y="307"/>
                  </a:lnTo>
                  <a:lnTo>
                    <a:pt x="1139" y="307"/>
                  </a:lnTo>
                  <a:lnTo>
                    <a:pt x="1163" y="302"/>
                  </a:lnTo>
                  <a:lnTo>
                    <a:pt x="1182" y="289"/>
                  </a:lnTo>
                  <a:lnTo>
                    <a:pt x="1195" y="270"/>
                  </a:lnTo>
                  <a:lnTo>
                    <a:pt x="1199" y="246"/>
                  </a:lnTo>
                  <a:lnTo>
                    <a:pt x="1195" y="223"/>
                  </a:lnTo>
                  <a:lnTo>
                    <a:pt x="1182" y="204"/>
                  </a:lnTo>
                  <a:lnTo>
                    <a:pt x="1163" y="191"/>
                  </a:lnTo>
                  <a:lnTo>
                    <a:pt x="1139" y="186"/>
                  </a:lnTo>
                  <a:lnTo>
                    <a:pt x="1070" y="186"/>
                  </a:lnTo>
                  <a:lnTo>
                    <a:pt x="1058" y="174"/>
                  </a:lnTo>
                  <a:lnTo>
                    <a:pt x="1058" y="53"/>
                  </a:lnTo>
                  <a:lnTo>
                    <a:pt x="1054" y="32"/>
                  </a:lnTo>
                  <a:lnTo>
                    <a:pt x="1043" y="15"/>
                  </a:lnTo>
                  <a:lnTo>
                    <a:pt x="1026" y="4"/>
                  </a:lnTo>
                  <a:lnTo>
                    <a:pt x="1005" y="0"/>
                  </a:lnTo>
                  <a:lnTo>
                    <a:pt x="984" y="4"/>
                  </a:lnTo>
                  <a:lnTo>
                    <a:pt x="967" y="15"/>
                  </a:lnTo>
                  <a:lnTo>
                    <a:pt x="956" y="32"/>
                  </a:lnTo>
                  <a:lnTo>
                    <a:pt x="952" y="53"/>
                  </a:lnTo>
                  <a:lnTo>
                    <a:pt x="952" y="149"/>
                  </a:lnTo>
                  <a:lnTo>
                    <a:pt x="958" y="180"/>
                  </a:lnTo>
                  <a:lnTo>
                    <a:pt x="975" y="205"/>
                  </a:lnTo>
                  <a:lnTo>
                    <a:pt x="1001" y="223"/>
                  </a:lnTo>
                  <a:lnTo>
                    <a:pt x="1032" y="229"/>
                  </a:lnTo>
                  <a:lnTo>
                    <a:pt x="1051" y="229"/>
                  </a:lnTo>
                  <a:lnTo>
                    <a:pt x="1058" y="237"/>
                  </a:lnTo>
                  <a:lnTo>
                    <a:pt x="1058" y="256"/>
                  </a:lnTo>
                  <a:lnTo>
                    <a:pt x="1051" y="264"/>
                  </a:lnTo>
                  <a:lnTo>
                    <a:pt x="1032" y="264"/>
                  </a:lnTo>
                  <a:lnTo>
                    <a:pt x="1001" y="270"/>
                  </a:lnTo>
                  <a:lnTo>
                    <a:pt x="975" y="287"/>
                  </a:lnTo>
                  <a:lnTo>
                    <a:pt x="958" y="313"/>
                  </a:lnTo>
                  <a:lnTo>
                    <a:pt x="952" y="344"/>
                  </a:lnTo>
                  <a:lnTo>
                    <a:pt x="952" y="462"/>
                  </a:lnTo>
                  <a:lnTo>
                    <a:pt x="966" y="546"/>
                  </a:lnTo>
                  <a:lnTo>
                    <a:pt x="1006" y="619"/>
                  </a:lnTo>
                  <a:lnTo>
                    <a:pt x="1067" y="674"/>
                  </a:lnTo>
                  <a:lnTo>
                    <a:pt x="1143" y="707"/>
                  </a:lnTo>
                  <a:lnTo>
                    <a:pt x="1158" y="711"/>
                  </a:lnTo>
                  <a:lnTo>
                    <a:pt x="1172" y="713"/>
                  </a:lnTo>
                  <a:lnTo>
                    <a:pt x="1185" y="714"/>
                  </a:lnTo>
                  <a:lnTo>
                    <a:pt x="1197" y="715"/>
                  </a:lnTo>
                  <a:lnTo>
                    <a:pt x="1203" y="715"/>
                  </a:lnTo>
                  <a:lnTo>
                    <a:pt x="1209" y="713"/>
                  </a:lnTo>
                  <a:lnTo>
                    <a:pt x="1218" y="704"/>
                  </a:lnTo>
                  <a:lnTo>
                    <a:pt x="1221" y="698"/>
                  </a:lnTo>
                  <a:lnTo>
                    <a:pt x="1221" y="63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9922" y="3235325"/>
              <a:ext cx="1718945" cy="387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>
              <a:off x="5606732" y="3128010"/>
              <a:ext cx="0" cy="599440"/>
            </a:xfrm>
            <a:prstGeom prst="line">
              <a:avLst/>
            </a:prstGeom>
            <a:noFill/>
            <a:ln w="25476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" name="Line 12"/>
          <p:cNvCxnSpPr>
            <a:cxnSpLocks noChangeShapeType="1"/>
          </p:cNvCxnSpPr>
          <p:nvPr/>
        </p:nvCxnSpPr>
        <p:spPr bwMode="auto">
          <a:xfrm>
            <a:off x="1003617" y="835343"/>
            <a:ext cx="0" cy="599440"/>
          </a:xfrm>
          <a:prstGeom prst="line">
            <a:avLst/>
          </a:prstGeom>
          <a:noFill/>
          <a:ln w="25464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7" name="Group 26"/>
          <p:cNvGrpSpPr/>
          <p:nvPr/>
        </p:nvGrpSpPr>
        <p:grpSpPr>
          <a:xfrm>
            <a:off x="1003617" y="1713669"/>
            <a:ext cx="5054283" cy="4573346"/>
            <a:chOff x="1003617" y="1677793"/>
            <a:chExt cx="5313680" cy="4573346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003617" y="1677793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STUDENT NAME: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1003617" y="2148619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smtClean="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STUDENT ID NUMBER: </a:t>
              </a:r>
              <a:endParaRPr lang="en-GB" sz="1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1003617" y="2619445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PROGRAMME TITLE: 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Text Box 2"/>
            <p:cNvSpPr txBox="1">
              <a:spLocks noChangeArrowheads="1"/>
            </p:cNvSpPr>
            <p:nvPr/>
          </p:nvSpPr>
          <p:spPr bwMode="auto">
            <a:xfrm>
              <a:off x="1003617" y="3090271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UNIT TITLE: 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1003617" y="3561097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DATE ASSESSMENT SET: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1003617" y="4031923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ASSESSMENT TITLE: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1003617" y="4502749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DEADLINE: 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003617" y="4973575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DATE SUBMITTED: 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Text Box 2"/>
            <p:cNvSpPr txBox="1">
              <a:spLocks noChangeArrowheads="1"/>
            </p:cNvSpPr>
            <p:nvPr/>
          </p:nvSpPr>
          <p:spPr bwMode="auto">
            <a:xfrm>
              <a:off x="1003617" y="5444401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INSTRUCTOR NAME: </a:t>
              </a:r>
              <a:endParaRPr lang="en-GB" sz="10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1003617" y="5915224"/>
              <a:ext cx="5313680" cy="3359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63666A"/>
                  </a:solidFill>
                  <a:effectLst/>
                  <a:latin typeface="Gill Sans MT" panose="020B0502020104020203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HAS AN EXTENSION BEEN GRANTED?        YES / NO</a:t>
              </a:r>
              <a:endParaRPr lang="en-GB" sz="1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6578283" y="4203263"/>
            <a:ext cx="5056632" cy="156202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63666A"/>
                </a:solidFill>
                <a:effectLst/>
                <a:latin typeface="Gill Sans MT" panose="020B05020201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LEARNER DECLARATION</a:t>
            </a:r>
            <a:endParaRPr lang="en-GB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63666A"/>
                </a:solidFill>
                <a:effectLst/>
                <a:latin typeface="Gill Sans MT" panose="020B0502020104020203" pitchFamily="34" charset="0"/>
                <a:ea typeface="Verdana" panose="020B0604030504040204" pitchFamily="34" charset="0"/>
                <a:cs typeface="Open Sans"/>
              </a:rPr>
              <a:t>I certify that the evidence submitted for this assignment is my own. I have clearly referenced any sources used in the work.</a:t>
            </a:r>
            <a:endParaRPr lang="en-GB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63666A"/>
                </a:solidFill>
                <a:effectLst/>
                <a:latin typeface="Gill Sans MT" panose="020B0502020104020203" pitchFamily="34" charset="0"/>
                <a:ea typeface="Verdana" panose="020B0604030504040204" pitchFamily="34" charset="0"/>
                <a:cs typeface="Open Sans"/>
              </a:rPr>
              <a:t>I understand that false declaration is a form of malpractice.</a:t>
            </a:r>
            <a:endParaRPr lang="en-GB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GB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6578283" y="5951100"/>
            <a:ext cx="5056632" cy="3359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63666A"/>
                </a:solidFill>
                <a:effectLst/>
                <a:latin typeface="Gill Sans MT" panose="020B05020201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LEARNER SIGNATURE:</a:t>
            </a:r>
            <a:endParaRPr lang="en-GB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5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Open Sans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Alyson Soutter</dc:creator>
  <cp:lastModifiedBy>Alyson Soutter</cp:lastModifiedBy>
  <cp:revision>1</cp:revision>
  <dcterms:created xsi:type="dcterms:W3CDTF">2019-10-10T05:53:17Z</dcterms:created>
  <dcterms:modified xsi:type="dcterms:W3CDTF">2019-10-10T05:53:57Z</dcterms:modified>
</cp:coreProperties>
</file>